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3276600" y="620713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0960" cy="43924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14488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كد مقاله: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1625" y="6356350"/>
            <a:ext cx="5643563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600" b="1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عنوان مقاله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313" y="6356350"/>
            <a:ext cx="1257300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 rtl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No:</a:t>
            </a:r>
            <a:r>
              <a:rPr lang="fa-IR"/>
              <a:t> </a:t>
            </a:r>
            <a:fld id="{D80C4A78-FA70-41FE-8024-3808F0CA7252}" type="slidenum">
              <a:rPr lang="fa-IR">
                <a:cs typeface="B Nazanin" pitchFamily="2" charset="-78"/>
              </a:rPr>
              <a:pPr>
                <a:defRPr/>
              </a:pPr>
              <a:t>‹#›</a:t>
            </a:fld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3276600" y="620713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0960" cy="43924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14488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كد مقاله: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1625" y="6356350"/>
            <a:ext cx="5643563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600" b="1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عنوان مقاله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313" y="6356350"/>
            <a:ext cx="1257300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 rtl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No:</a:t>
            </a:r>
            <a:r>
              <a:rPr lang="fa-IR"/>
              <a:t> </a:t>
            </a:r>
            <a:fld id="{D80C4A78-FA70-41FE-8024-3808F0CA7252}" type="slidenum">
              <a:rPr lang="fa-IR">
                <a:cs typeface="B Nazanin" pitchFamily="2" charset="-78"/>
              </a:rPr>
              <a:pPr>
                <a:defRPr/>
              </a:pPr>
              <a:t>‹#›</a:t>
            </a:fld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3276600" y="620713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0960" cy="43924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14488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كد مقاله: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1625" y="6356350"/>
            <a:ext cx="5643563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600" b="1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عنوان مقاله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313" y="6356350"/>
            <a:ext cx="1257300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 rtl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No:</a:t>
            </a:r>
            <a:r>
              <a:rPr lang="fa-IR"/>
              <a:t> </a:t>
            </a:r>
            <a:fld id="{D80C4A78-FA70-41FE-8024-3808F0CA7252}" type="slidenum">
              <a:rPr lang="fa-IR">
                <a:cs typeface="B Nazanin" pitchFamily="2" charset="-78"/>
              </a:rPr>
              <a:pPr>
                <a:defRPr/>
              </a:pPr>
              <a:t>‹#›</a:t>
            </a:fld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3276600" y="620713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0960" cy="43924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14488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كد مقاله: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1625" y="6356350"/>
            <a:ext cx="5643563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600" b="1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عنوان مقاله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313" y="6356350"/>
            <a:ext cx="1257300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 rtl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No:</a:t>
            </a:r>
            <a:r>
              <a:rPr lang="fa-IR"/>
              <a:t> </a:t>
            </a:r>
            <a:fld id="{D80C4A78-FA70-41FE-8024-3808F0CA7252}" type="slidenum">
              <a:rPr lang="fa-IR">
                <a:cs typeface="B Nazanin" pitchFamily="2" charset="-78"/>
              </a:rPr>
              <a:pPr>
                <a:defRPr/>
              </a:pPr>
              <a:t>‹#›</a:t>
            </a:fld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3276600" y="620713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0960" cy="43924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14488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كد مقاله: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1625" y="6356350"/>
            <a:ext cx="5643563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600" b="1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عنوان مقاله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313" y="6356350"/>
            <a:ext cx="1257300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 rtl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No:</a:t>
            </a:r>
            <a:r>
              <a:rPr lang="fa-IR"/>
              <a:t> </a:t>
            </a:r>
            <a:fld id="{D80C4A78-FA70-41FE-8024-3808F0CA7252}" type="slidenum">
              <a:rPr lang="fa-IR">
                <a:cs typeface="B Nazanin" pitchFamily="2" charset="-78"/>
              </a:rPr>
              <a:pPr>
                <a:defRPr/>
              </a:pPr>
              <a:t>‹#›</a:t>
            </a:fld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3276600" y="620713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0960" cy="43924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14488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كد مقاله: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1625" y="6356350"/>
            <a:ext cx="5643563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600" b="1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عنوان مقاله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313" y="6356350"/>
            <a:ext cx="1257300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 rtl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No:</a:t>
            </a:r>
            <a:r>
              <a:rPr lang="fa-IR"/>
              <a:t> </a:t>
            </a:r>
            <a:fld id="{D80C4A78-FA70-41FE-8024-3808F0CA7252}" type="slidenum">
              <a:rPr lang="fa-IR">
                <a:cs typeface="B Nazanin" pitchFamily="2" charset="-78"/>
              </a:rPr>
              <a:pPr>
                <a:defRPr/>
              </a:pPr>
              <a:t>‹#›</a:t>
            </a:fld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3276600" y="620713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0960" cy="43924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14488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كد مقاله: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1625" y="6356350"/>
            <a:ext cx="5643563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600" b="1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/>
              <a:t>عنوان مقاله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313" y="6356350"/>
            <a:ext cx="1257300" cy="365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 rtl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No:</a:t>
            </a:r>
            <a:r>
              <a:rPr lang="fa-IR"/>
              <a:t> </a:t>
            </a:r>
            <a:fld id="{D80C4A78-FA70-41FE-8024-3808F0CA7252}" type="slidenum">
              <a:rPr lang="fa-IR">
                <a:cs typeface="B Nazanin" pitchFamily="2" charset="-78"/>
              </a:rPr>
              <a:pPr>
                <a:defRPr/>
              </a:pPr>
              <a:t>‹#›</a:t>
            </a:fld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D089-3EC2-4863-BA2F-D01E7FAD7BF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B283-A42F-450A-B114-35737114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64F5-1618-471B-A560-F604522F437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AF61-C4D4-4081-A122-AA70C508A8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3063"/>
            <a:ext cx="7134225" cy="17145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عنوان مقاله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0243" name="Subtitle 2"/>
          <p:cNvSpPr txBox="1">
            <a:spLocks/>
          </p:cNvSpPr>
          <p:nvPr/>
        </p:nvSpPr>
        <p:spPr bwMode="auto">
          <a:xfrm>
            <a:off x="2032000" y="4456113"/>
            <a:ext cx="5013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20000"/>
              </a:spcBef>
              <a:buFont typeface="Arial" charset="0"/>
              <a:buNone/>
            </a:pPr>
            <a:r>
              <a:rPr lang="fa-IR" sz="2400" dirty="0">
                <a:latin typeface="Calibri" pitchFamily="34" charset="0"/>
                <a:cs typeface="B Titr" pitchFamily="2" charset="-78"/>
              </a:rPr>
              <a:t>ارائه‌دهنده: </a:t>
            </a:r>
          </a:p>
        </p:txBody>
      </p:sp>
      <p:sp>
        <p:nvSpPr>
          <p:cNvPr id="10244" name="Subtitle 2"/>
          <p:cNvSpPr txBox="1">
            <a:spLocks/>
          </p:cNvSpPr>
          <p:nvPr/>
        </p:nvSpPr>
        <p:spPr bwMode="auto">
          <a:xfrm>
            <a:off x="2032000" y="5027613"/>
            <a:ext cx="5013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20000"/>
              </a:spcBef>
              <a:buFont typeface="Arial" charset="0"/>
              <a:buNone/>
            </a:pPr>
            <a:r>
              <a:rPr lang="fa-IR" sz="2400" dirty="0">
                <a:latin typeface="Calibri" pitchFamily="34" charset="0"/>
                <a:cs typeface="B Titr" pitchFamily="2" charset="-78"/>
              </a:rPr>
              <a:t>کد مقاله:</a:t>
            </a:r>
          </a:p>
        </p:txBody>
      </p:sp>
      <p:sp>
        <p:nvSpPr>
          <p:cNvPr id="10245" name="Subtitle 2"/>
          <p:cNvSpPr txBox="1">
            <a:spLocks/>
          </p:cNvSpPr>
          <p:nvPr/>
        </p:nvSpPr>
        <p:spPr bwMode="auto">
          <a:xfrm>
            <a:off x="2032000" y="3894138"/>
            <a:ext cx="5013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>
              <a:spcBef>
                <a:spcPct val="20000"/>
              </a:spcBef>
              <a:buFont typeface="Arial" charset="0"/>
              <a:buNone/>
            </a:pPr>
            <a:r>
              <a:rPr lang="fa-IR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نویسنده / نويسندگان:</a:t>
            </a:r>
            <a:endParaRPr lang="fa-IR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269" name="Content Placeholder 4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642350" cy="4321175"/>
          </a:xfrm>
          <a:noFill/>
          <a:ln>
            <a:solidFill>
              <a:srgbClr val="7F7F7F"/>
            </a:solidFill>
          </a:ln>
        </p:spPr>
        <p:txBody>
          <a:bodyPr anchor="ctr"/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مقدمه و هدف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تئوری و پیشینه تحقیق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مواد و روشها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نتايج و بحث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نتيجه گيري و </a:t>
            </a: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پيشنهاد</a:t>
            </a: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ها</a:t>
            </a:r>
            <a:endParaRPr kumimoji="1" lang="fa-IR" altLang="en-US" sz="2400" b="1" dirty="0" smtClean="0">
              <a:latin typeface="Courier New" pitchFamily="49" charset="0"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كد مقاله: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عنوان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No:</a:t>
            </a:r>
            <a:r>
              <a:rPr lang="fa-IR" smtClean="0"/>
              <a:t> </a:t>
            </a:r>
            <a:fld id="{DD048DA6-3ECE-4715-BA08-7CAF12B24995}" type="slidenum">
              <a:rPr lang="fa-IR" smtClean="0">
                <a:cs typeface="B Nazanin" pitchFamily="2" charset="-78"/>
              </a:rPr>
              <a:pPr>
                <a:defRPr/>
              </a:pPr>
              <a:t>2</a:t>
            </a:fld>
            <a:endParaRPr lang="fa-IR">
              <a:cs typeface="B Nazanin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62242" y="1335005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B Titr" pitchFamily="2" charset="-78"/>
              </a:rPr>
              <a:t>عناوین اصلی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293" name="Content Placeholder 4"/>
          <p:cNvSpPr>
            <a:spLocks noGrp="1"/>
          </p:cNvSpPr>
          <p:nvPr>
            <p:ph idx="4294967295"/>
          </p:nvPr>
        </p:nvSpPr>
        <p:spPr>
          <a:xfrm>
            <a:off x="107950" y="1916113"/>
            <a:ext cx="8642350" cy="4321175"/>
          </a:xfrm>
          <a:noFill/>
          <a:ln>
            <a:solidFill>
              <a:srgbClr val="7F7F7F"/>
            </a:solidFill>
          </a:ln>
        </p:spPr>
        <p:txBody>
          <a:bodyPr anchor="ctr"/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در این قسمت مقدمه و هدف تحقیق ارائه می گردد.</a:t>
            </a:r>
            <a:endParaRPr kumimoji="1" lang="fa-IR" altLang="en-US" sz="2400" b="1" dirty="0" smtClean="0">
              <a:latin typeface="Courier New" pitchFamily="49" charset="0"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كد مقاله: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عنوان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No:</a:t>
            </a:r>
            <a:r>
              <a:rPr lang="fa-IR" smtClean="0"/>
              <a:t> </a:t>
            </a:r>
            <a:fld id="{77838514-D04B-4C26-93A6-3C7B6380CEAA}" type="slidenum">
              <a:rPr lang="fa-IR" smtClean="0">
                <a:cs typeface="B Nazanin" pitchFamily="2" charset="-78"/>
              </a:rPr>
              <a:pPr>
                <a:defRPr/>
              </a:pPr>
              <a:t>3</a:t>
            </a:fld>
            <a:endParaRPr lang="fa-IR">
              <a:cs typeface="B Nazanin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378508" y="1348854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B Titr" pitchFamily="2" charset="-78"/>
              </a:rPr>
              <a:t>مقدمه و هدف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317" name="Content Placeholder 4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642350" cy="4321175"/>
          </a:xfrm>
          <a:noFill/>
          <a:ln>
            <a:solidFill>
              <a:srgbClr val="7F7F7F"/>
            </a:solidFill>
          </a:ln>
        </p:spPr>
        <p:txBody>
          <a:bodyPr anchor="ctr"/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در این قسمت تئوری و پیشینه تحقیق ارائه می گردد.</a:t>
            </a:r>
            <a:endParaRPr kumimoji="1" lang="fa-IR" altLang="en-US" sz="2400" b="1" dirty="0" smtClean="0">
              <a:latin typeface="Courier New" pitchFamily="49" charset="0"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كد مقاله: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عنوان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No:</a:t>
            </a:r>
            <a:r>
              <a:rPr lang="fa-IR" smtClean="0"/>
              <a:t> </a:t>
            </a:r>
            <a:fld id="{2C77AFFF-6A99-4D21-BB8C-C31F0F9A060C}" type="slidenum">
              <a:rPr lang="fa-IR" smtClean="0">
                <a:cs typeface="B Nazanin" pitchFamily="2" charset="-78"/>
              </a:rPr>
              <a:pPr>
                <a:defRPr/>
              </a:pPr>
              <a:t>4</a:t>
            </a:fld>
            <a:endParaRPr lang="fa-IR">
              <a:cs typeface="B Nazanin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465654" y="1324769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B Titr" pitchFamily="2" charset="-78"/>
              </a:rPr>
              <a:t>تئوری و پیشینه تحقیق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341" name="Content Placeholder 4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642350" cy="4321175"/>
          </a:xfrm>
          <a:noFill/>
          <a:ln>
            <a:solidFill>
              <a:srgbClr val="7F7F7F"/>
            </a:solidFill>
          </a:ln>
        </p:spPr>
        <p:txBody>
          <a:bodyPr anchor="ctr"/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در این قسمت مواد و روشهای تحقیق ارائه می گردد.</a:t>
            </a:r>
            <a:endParaRPr kumimoji="1" lang="fa-IR" altLang="en-US" sz="2400" b="1" dirty="0" smtClean="0">
              <a:latin typeface="Courier New" pitchFamily="49" charset="0"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كد مقاله: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عنوان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No:</a:t>
            </a:r>
            <a:r>
              <a:rPr lang="fa-IR" smtClean="0"/>
              <a:t> </a:t>
            </a:r>
            <a:fld id="{1BCF5493-4F8D-4684-9FA9-8FB4228CE308}" type="slidenum">
              <a:rPr lang="fa-IR" smtClean="0">
                <a:cs typeface="B Nazanin" pitchFamily="2" charset="-78"/>
              </a:rPr>
              <a:pPr>
                <a:defRPr/>
              </a:pPr>
              <a:t>5</a:t>
            </a:fld>
            <a:endParaRPr lang="fa-IR">
              <a:cs typeface="B Nazanin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489538" y="1356614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B Titr" pitchFamily="2" charset="-78"/>
              </a:rPr>
              <a:t>مواد و روشها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365" name="Content Placeholder 4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642350" cy="4321175"/>
          </a:xfrm>
          <a:noFill/>
          <a:ln>
            <a:solidFill>
              <a:srgbClr val="7F7F7F"/>
            </a:solidFill>
          </a:ln>
        </p:spPr>
        <p:txBody>
          <a:bodyPr anchor="ctr"/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در این قسمت نتایج و بحث تحقیق ارائه می گردد.</a:t>
            </a:r>
            <a:endParaRPr kumimoji="1" lang="fa-IR" altLang="en-US" sz="2400" b="1" dirty="0" smtClean="0">
              <a:latin typeface="Courier New" pitchFamily="49" charset="0"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كد مقاله: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عنوان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No:</a:t>
            </a:r>
            <a:r>
              <a:rPr lang="fa-IR" smtClean="0"/>
              <a:t> </a:t>
            </a:r>
            <a:fld id="{B46E589F-5AA1-44A0-9E69-A1683CCF8852}" type="slidenum">
              <a:rPr lang="fa-IR" smtClean="0">
                <a:cs typeface="B Nazanin" pitchFamily="2" charset="-78"/>
              </a:rPr>
              <a:pPr>
                <a:defRPr/>
              </a:pPr>
              <a:t>6</a:t>
            </a:fld>
            <a:endParaRPr lang="fa-IR">
              <a:cs typeface="B Nazanin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453144" y="1354138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B Titr" pitchFamily="2" charset="-78"/>
              </a:rPr>
              <a:t>نتایج و بحث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389" name="Content Placeholder 4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642350" cy="4321175"/>
          </a:xfrm>
          <a:noFill/>
          <a:ln>
            <a:solidFill>
              <a:srgbClr val="7F7F7F"/>
            </a:solidFill>
          </a:ln>
        </p:spPr>
        <p:txBody>
          <a:bodyPr anchor="ctr"/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در این قسمت نتیجه گیری و </a:t>
            </a: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پیشنهادهای </a:t>
            </a:r>
            <a:r>
              <a:rPr kumimoji="1" lang="fa-IR" altLang="en-US" sz="2400" b="1" dirty="0" smtClean="0">
                <a:latin typeface="Times New Roman" pitchFamily="18" charset="0"/>
                <a:cs typeface="B Nazanin" pitchFamily="2" charset="-78"/>
              </a:rPr>
              <a:t>تحقیق ارائه می گردد.</a:t>
            </a:r>
            <a:endParaRPr kumimoji="1" lang="fa-IR" altLang="en-US" sz="2400" b="1" dirty="0" smtClean="0">
              <a:latin typeface="Courier New" pitchFamily="49" charset="0"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كد مقاله: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عنوان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No:</a:t>
            </a:r>
            <a:r>
              <a:rPr lang="fa-IR" smtClean="0"/>
              <a:t> </a:t>
            </a:r>
            <a:fld id="{18B74D9B-341D-4093-BC2C-75F58BA930DA}" type="slidenum">
              <a:rPr lang="fa-IR" smtClean="0">
                <a:cs typeface="B Nazanin" pitchFamily="2" charset="-78"/>
              </a:rPr>
              <a:pPr>
                <a:defRPr/>
              </a:pPr>
              <a:t>7</a:t>
            </a:fld>
            <a:endParaRPr lang="fa-IR">
              <a:cs typeface="B Nazanin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530600" y="1324769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B Titr" pitchFamily="2" charset="-78"/>
              </a:rPr>
              <a:t>نتیجه‌گیری و پیشنهادات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2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كد مقاله: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عنوان مقاله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No:</a:t>
            </a:r>
            <a:r>
              <a:rPr lang="fa-IR" smtClean="0"/>
              <a:t> </a:t>
            </a:r>
            <a:fld id="{708481D6-ACB4-4F23-885A-6936A7BC4992}" type="slidenum">
              <a:rPr lang="fa-IR" smtClean="0">
                <a:cs typeface="B Nazanin" pitchFamily="2" charset="-78"/>
              </a:rPr>
              <a:pPr>
                <a:defRPr/>
              </a:pPr>
              <a:t>8</a:t>
            </a:fld>
            <a:endParaRPr lang="fa-IR">
              <a:cs typeface="B Nazanin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494087" y="1389797"/>
            <a:ext cx="5399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B Titr" pitchFamily="2" charset="-78"/>
              </a:rPr>
              <a:t>تشکر و قدردانی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781"/>
            <a:ext cx="1076208" cy="107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015"/>
            <a:ext cx="885184" cy="108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61905" y="76200"/>
            <a:ext cx="2753514" cy="1231210"/>
            <a:chOff x="3523456" y="120111"/>
            <a:chExt cx="2753514" cy="1231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56" y="120111"/>
              <a:ext cx="2753514" cy="8704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34353" y="1012767"/>
              <a:ext cx="233171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TUNIVCOMPOSET" panose="02020603050405020304" pitchFamily="18" charset="0"/>
                  <a:cs typeface="ARTUNIVCOMPOSET" panose="02020603050405020304" pitchFamily="18" charset="0"/>
                </a:rPr>
                <a:t>18 اسفندماه 1399</a:t>
              </a:r>
              <a:endParaRPr lang="fa-IR" sz="1600" b="1" dirty="0">
                <a:solidFill>
                  <a:schemeClr val="tx2">
                    <a:lumMod val="75000"/>
                  </a:schemeClr>
                </a:solidFill>
                <a:latin typeface="ARTUNIVCOMPOSET" panose="02020603050405020304" pitchFamily="18" charset="0"/>
                <a:cs typeface="ARTUNIVCOMPOSET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8BE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192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عنوان مقاله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</dc:title>
  <dc:creator>h.rashidifar</dc:creator>
  <cp:lastModifiedBy>Moslem Rezaee</cp:lastModifiedBy>
  <cp:revision>59</cp:revision>
  <dcterms:created xsi:type="dcterms:W3CDTF">2013-12-01T05:41:48Z</dcterms:created>
  <dcterms:modified xsi:type="dcterms:W3CDTF">2020-11-09T10:34:54Z</dcterms:modified>
</cp:coreProperties>
</file>